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9" r:id="rId3"/>
    <p:sldId id="289" r:id="rId4"/>
    <p:sldId id="290" r:id="rId5"/>
    <p:sldId id="288" r:id="rId6"/>
  </p:sldIdLst>
  <p:sldSz cx="9144000" cy="6858000" type="screen4x3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481" autoAdjust="0"/>
    <p:restoredTop sz="94660"/>
  </p:normalViewPr>
  <p:slideViewPr>
    <p:cSldViewPr>
      <p:cViewPr varScale="1">
        <p:scale>
          <a:sx n="45" d="100"/>
          <a:sy n="45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471BD-F2FE-4759-B0B0-8CDE13813674}" type="datetimeFigureOut">
              <a:rPr lang="es-NI" smtClean="0"/>
              <a:pPr/>
              <a:t>24/09/2014</a:t>
            </a:fld>
            <a:endParaRPr lang="es-NI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NI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974EF-8068-4A7A-939C-3A4EE129849D}" type="slidenum">
              <a:rPr lang="es-NI" smtClean="0"/>
              <a:pPr/>
              <a:t>‹Nº›</a:t>
            </a:fld>
            <a:endParaRPr lang="es-N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A535F4B-8891-41B8-A925-F1AE85E9151D}" type="datetimeFigureOut">
              <a:rPr lang="es-NI" smtClean="0"/>
              <a:pPr/>
              <a:t>24/09/2014</a:t>
            </a:fld>
            <a:endParaRPr lang="es-NI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NI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1CB340E-FB6A-47FF-AB49-95E093262858}" type="slidenum">
              <a:rPr lang="es-NI" smtClean="0"/>
              <a:pPr/>
              <a:t>‹Nº›</a:t>
            </a:fld>
            <a:endParaRPr lang="es-NI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5F4B-8891-41B8-A925-F1AE85E9151D}" type="datetimeFigureOut">
              <a:rPr lang="es-NI" smtClean="0"/>
              <a:pPr/>
              <a:t>24/09/2014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340E-FB6A-47FF-AB49-95E093262858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5F4B-8891-41B8-A925-F1AE85E9151D}" type="datetimeFigureOut">
              <a:rPr lang="es-NI" smtClean="0"/>
              <a:pPr/>
              <a:t>24/09/2014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340E-FB6A-47FF-AB49-95E093262858}" type="slidenum">
              <a:rPr lang="es-NI" smtClean="0"/>
              <a:pPr/>
              <a:t>‹Nº›</a:t>
            </a:fld>
            <a:endParaRPr lang="es-NI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5F4B-8891-41B8-A925-F1AE85E9151D}" type="datetimeFigureOut">
              <a:rPr lang="es-NI" smtClean="0"/>
              <a:pPr/>
              <a:t>24/09/2014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340E-FB6A-47FF-AB49-95E093262858}" type="slidenum">
              <a:rPr lang="es-NI" smtClean="0"/>
              <a:pPr/>
              <a:t>‹Nº›</a:t>
            </a:fld>
            <a:endParaRPr lang="es-NI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A535F4B-8891-41B8-A925-F1AE85E9151D}" type="datetimeFigureOut">
              <a:rPr lang="es-NI" smtClean="0"/>
              <a:pPr/>
              <a:t>24/09/2014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1CB340E-FB6A-47FF-AB49-95E093262858}" type="slidenum">
              <a:rPr lang="es-NI" smtClean="0"/>
              <a:pPr/>
              <a:t>‹Nº›</a:t>
            </a:fld>
            <a:endParaRPr lang="es-NI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5F4B-8891-41B8-A925-F1AE85E9151D}" type="datetimeFigureOut">
              <a:rPr lang="es-NI" smtClean="0"/>
              <a:pPr/>
              <a:t>24/09/2014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340E-FB6A-47FF-AB49-95E093262858}" type="slidenum">
              <a:rPr lang="es-NI" smtClean="0"/>
              <a:pPr/>
              <a:t>‹Nº›</a:t>
            </a:fld>
            <a:endParaRPr lang="es-NI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5F4B-8891-41B8-A925-F1AE85E9151D}" type="datetimeFigureOut">
              <a:rPr lang="es-NI" smtClean="0"/>
              <a:pPr/>
              <a:t>24/09/2014</a:t>
            </a:fld>
            <a:endParaRPr lang="es-NI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340E-FB6A-47FF-AB49-95E093262858}" type="slidenum">
              <a:rPr lang="es-NI" smtClean="0"/>
              <a:pPr/>
              <a:t>‹Nº›</a:t>
            </a:fld>
            <a:endParaRPr lang="es-NI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5F4B-8891-41B8-A925-F1AE85E9151D}" type="datetimeFigureOut">
              <a:rPr lang="es-NI" smtClean="0"/>
              <a:pPr/>
              <a:t>24/09/2014</a:t>
            </a:fld>
            <a:endParaRPr lang="es-NI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340E-FB6A-47FF-AB49-95E093262858}" type="slidenum">
              <a:rPr lang="es-NI" smtClean="0"/>
              <a:pPr/>
              <a:t>‹Nº›</a:t>
            </a:fld>
            <a:endParaRPr lang="es-NI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5F4B-8891-41B8-A925-F1AE85E9151D}" type="datetimeFigureOut">
              <a:rPr lang="es-NI" smtClean="0"/>
              <a:pPr/>
              <a:t>24/09/2014</a:t>
            </a:fld>
            <a:endParaRPr lang="es-NI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340E-FB6A-47FF-AB49-95E093262858}" type="slidenum">
              <a:rPr lang="es-NI" smtClean="0"/>
              <a:pPr/>
              <a:t>‹Nº›</a:t>
            </a:fld>
            <a:endParaRPr lang="es-NI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5F4B-8891-41B8-A925-F1AE85E9151D}" type="datetimeFigureOut">
              <a:rPr lang="es-NI" smtClean="0"/>
              <a:pPr/>
              <a:t>24/09/2014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340E-FB6A-47FF-AB49-95E093262858}" type="slidenum">
              <a:rPr lang="es-NI" smtClean="0"/>
              <a:pPr/>
              <a:t>‹Nº›</a:t>
            </a:fld>
            <a:endParaRPr lang="es-NI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5F4B-8891-41B8-A925-F1AE85E9151D}" type="datetimeFigureOut">
              <a:rPr lang="es-NI" smtClean="0"/>
              <a:pPr/>
              <a:t>24/09/2014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340E-FB6A-47FF-AB49-95E093262858}" type="slidenum">
              <a:rPr lang="es-NI" smtClean="0"/>
              <a:pPr/>
              <a:t>‹Nº›</a:t>
            </a:fld>
            <a:endParaRPr lang="es-NI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535F4B-8891-41B8-A925-F1AE85E9151D}" type="datetimeFigureOut">
              <a:rPr lang="es-NI" smtClean="0"/>
              <a:pPr/>
              <a:t>24/09/2014</a:t>
            </a:fld>
            <a:endParaRPr lang="es-NI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NI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CB340E-FB6A-47FF-AB49-95E093262858}" type="slidenum">
              <a:rPr lang="es-NI" smtClean="0"/>
              <a:pPr/>
              <a:t>‹Nº›</a:t>
            </a:fld>
            <a:endParaRPr lang="es-NI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NI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32215" cy="6661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s-NI" b="1" dirty="0" smtClean="0"/>
              <a:t>Foro Internacional Turismo Solidario y Desarrollo Sostenible (FITS)</a:t>
            </a:r>
            <a:r>
              <a:rPr lang="es-NI" dirty="0" smtClean="0"/>
              <a:t/>
            </a:r>
            <a:br>
              <a:rPr lang="es-NI" dirty="0" smtClean="0"/>
            </a:br>
            <a:endParaRPr lang="es-NI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s-NI" dirty="0" smtClean="0"/>
          </a:p>
          <a:p>
            <a:r>
              <a:rPr lang="es-NI" b="1" dirty="0" smtClean="0"/>
              <a:t>TEMÁTICA:</a:t>
            </a:r>
            <a:r>
              <a:rPr lang="es-NI" dirty="0" smtClean="0"/>
              <a:t> </a:t>
            </a:r>
            <a:r>
              <a:rPr lang="es-NI" b="1" dirty="0" smtClean="0"/>
              <a:t>TURISMO RURAL SOSTENIBLE Y DESARROLLO COMUNITARIO</a:t>
            </a:r>
          </a:p>
          <a:p>
            <a:endParaRPr lang="es-NI" b="1" dirty="0" smtClean="0"/>
          </a:p>
          <a:p>
            <a:r>
              <a:rPr lang="es-NI" b="1" dirty="0" smtClean="0"/>
              <a:t>GIRA DE CAMPO:</a:t>
            </a:r>
            <a:r>
              <a:rPr lang="es-NI" dirty="0" smtClean="0"/>
              <a:t> </a:t>
            </a:r>
            <a:r>
              <a:rPr lang="es-NI" b="1" dirty="0" smtClean="0"/>
              <a:t>RIO SAN JUAN</a:t>
            </a:r>
          </a:p>
          <a:p>
            <a:endParaRPr lang="es-NI" dirty="0" smtClean="0"/>
          </a:p>
          <a:p>
            <a:pPr>
              <a:buNone/>
            </a:pPr>
            <a:endParaRPr lang="es-NI" dirty="0" smtClean="0"/>
          </a:p>
          <a:p>
            <a:r>
              <a:rPr lang="es-NI" b="1" dirty="0" smtClean="0"/>
              <a:t>NOMBRE DE LAS INICIATIVAS  VISITADAS</a:t>
            </a:r>
          </a:p>
          <a:p>
            <a:r>
              <a:rPr lang="es-NI" b="1" dirty="0" smtClean="0"/>
              <a:t>San Miguelito, Tallercito Típico de Mujeres</a:t>
            </a:r>
            <a:endParaRPr lang="es-NI" dirty="0" smtClean="0"/>
          </a:p>
          <a:p>
            <a:r>
              <a:rPr lang="es-NI" b="1" dirty="0" smtClean="0"/>
              <a:t>Monumento Nacional Archipiélago de Solentiname </a:t>
            </a:r>
          </a:p>
          <a:p>
            <a:r>
              <a:rPr lang="es-NI" b="1" dirty="0" smtClean="0"/>
              <a:t>Refugio de Vida Silvestre Los </a:t>
            </a:r>
            <a:r>
              <a:rPr lang="es-NI" b="1" dirty="0" err="1" smtClean="0"/>
              <a:t>Guatuzos</a:t>
            </a:r>
            <a:r>
              <a:rPr lang="es-NI" b="1" dirty="0" smtClean="0"/>
              <a:t> </a:t>
            </a:r>
            <a:endParaRPr lang="es-NI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es-NI" b="1" dirty="0" smtClean="0"/>
              <a:t>CLAVES DE EXITO</a:t>
            </a:r>
            <a:endParaRPr lang="es-NI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NI" dirty="0" smtClean="0"/>
          </a:p>
          <a:p>
            <a:r>
              <a:rPr lang="es-NI" dirty="0" smtClean="0"/>
              <a:t>Preparar a las comunidades para entender el mercado, Buscar el mercado especifico para este producto. </a:t>
            </a:r>
          </a:p>
          <a:p>
            <a:endParaRPr lang="es-NI" dirty="0" smtClean="0"/>
          </a:p>
          <a:p>
            <a:r>
              <a:rPr lang="es-NI" dirty="0" smtClean="0"/>
              <a:t>Participar en ferias de promoción de este producto</a:t>
            </a:r>
          </a:p>
          <a:p>
            <a:endParaRPr lang="es-NI" dirty="0" smtClean="0"/>
          </a:p>
          <a:p>
            <a:r>
              <a:rPr lang="es-NI" dirty="0" smtClean="0"/>
              <a:t>Crear operadoras propias de la iniciativas comunitarias </a:t>
            </a:r>
          </a:p>
          <a:p>
            <a:endParaRPr lang="es-NI" dirty="0" smtClean="0"/>
          </a:p>
          <a:p>
            <a:endParaRPr lang="es-N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b="1" dirty="0" smtClean="0"/>
              <a:t>LIMITACIONES</a:t>
            </a:r>
            <a:r>
              <a:rPr lang="es-NI" dirty="0" smtClean="0"/>
              <a:t> </a:t>
            </a:r>
            <a:endParaRPr lang="es-NI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566990"/>
          </a:xfrm>
        </p:spPr>
        <p:txBody>
          <a:bodyPr/>
          <a:lstStyle/>
          <a:p>
            <a:r>
              <a:rPr lang="es-NI" dirty="0" smtClean="0"/>
              <a:t>Carencia de Innovación de productos turísticos asociados a la falta de capacitación</a:t>
            </a:r>
          </a:p>
          <a:p>
            <a:r>
              <a:rPr lang="es-NI" dirty="0" smtClean="0"/>
              <a:t>Limitaciones para el uso de las TICS desde las comunidades</a:t>
            </a:r>
          </a:p>
          <a:p>
            <a:r>
              <a:rPr lang="es-NI" dirty="0" smtClean="0"/>
              <a:t>Falta de Aplicación de Buenas Practicas Ambientales </a:t>
            </a:r>
            <a:endParaRPr lang="es-N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NI" b="1" dirty="0" smtClean="0"/>
              <a:t>Propuesta</a:t>
            </a:r>
            <a:endParaRPr lang="es-NI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642910" y="1857364"/>
            <a:ext cx="7215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NI" sz="2800" b="1" dirty="0" smtClean="0"/>
              <a:t>Realizar Foro de ventas del turismo regional latinoamericano </a:t>
            </a:r>
            <a:endParaRPr lang="es-NI" sz="2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287</TotalTime>
  <Words>122</Words>
  <Application>Microsoft Office PowerPoint</Application>
  <PresentationFormat>Presentación en pantalla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Origen</vt:lpstr>
      <vt:lpstr>Diapositiva 1</vt:lpstr>
      <vt:lpstr>Foro Internacional Turismo Solidario y Desarrollo Sostenible (FITS) </vt:lpstr>
      <vt:lpstr>CLAVES DE EXITO</vt:lpstr>
      <vt:lpstr>LIMITACIONES </vt:lpstr>
      <vt:lpstr>Propuesta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DELL</dc:creator>
  <cp:lastModifiedBy>DELL</cp:lastModifiedBy>
  <cp:revision>27</cp:revision>
  <dcterms:created xsi:type="dcterms:W3CDTF">2014-09-24T16:17:38Z</dcterms:created>
  <dcterms:modified xsi:type="dcterms:W3CDTF">2014-09-24T23:07:59Z</dcterms:modified>
</cp:coreProperties>
</file>